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5A389-F01B-4E01-88F0-472ABAAD99D6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C34A-D73D-4DDD-986B-F6BA9324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8652428" indent="-3818654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62377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3028264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94151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960038" indent="-232943" defTabSz="465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430E26-0C4E-4F75-BF76-E64EF1F5E18C}" type="slidenum">
              <a:rPr lang="en-US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6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1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6FD7-5DD8-4F2A-BBDC-E324E1097E1E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5204C-3B15-4CDE-9FD4-4EAA4EA08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1524004" y="1709740"/>
            <a:ext cx="3503613" cy="51482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TextBox 8"/>
          <p:cNvSpPr txBox="1">
            <a:spLocks noChangeArrowheads="1"/>
          </p:cNvSpPr>
          <p:nvPr/>
        </p:nvSpPr>
        <p:spPr bwMode="auto">
          <a:xfrm>
            <a:off x="1524004" y="2127255"/>
            <a:ext cx="3503613" cy="124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Port of</a:t>
            </a:r>
          </a:p>
          <a:p>
            <a:pPr algn="ctr" defTabSz="457189" fontAlgn="base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prstClr val="white"/>
                </a:solidFill>
              </a:rPr>
              <a:t>Los Angeles</a:t>
            </a:r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1524004" y="3560768"/>
            <a:ext cx="3503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prstClr val="white"/>
                </a:solidFill>
              </a:rPr>
              <a:t>LA Waterfront Magazine</a:t>
            </a:r>
          </a:p>
        </p:txBody>
      </p:sp>
      <p:sp>
        <p:nvSpPr>
          <p:cNvPr id="3078" name="TextBox 11"/>
          <p:cNvSpPr txBox="1">
            <a:spLocks noChangeArrowheads="1"/>
          </p:cNvSpPr>
          <p:nvPr/>
        </p:nvSpPr>
        <p:spPr bwMode="auto">
          <a:xfrm>
            <a:off x="1524004" y="4792665"/>
            <a:ext cx="3503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>
                <a:solidFill>
                  <a:srgbClr val="FFFFFF"/>
                </a:solidFill>
              </a:rPr>
              <a:t>Periodicals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1524000" y="2085975"/>
            <a:ext cx="9144000" cy="1588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20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"/>
            <a:ext cx="9144000" cy="205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171" y="5592249"/>
            <a:ext cx="919553" cy="996182"/>
          </a:xfrm>
          <a:prstGeom prst="rect">
            <a:avLst/>
          </a:prstGeom>
        </p:spPr>
      </p:pic>
      <p:pic>
        <p:nvPicPr>
          <p:cNvPr id="4" name="Picture 3" descr="2015 LA waterfront magazin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11" y="2063636"/>
            <a:ext cx="4572228" cy="45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1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Intern</cp:lastModifiedBy>
  <cp:revision>3</cp:revision>
  <dcterms:created xsi:type="dcterms:W3CDTF">2015-05-04T13:50:49Z</dcterms:created>
  <dcterms:modified xsi:type="dcterms:W3CDTF">2015-06-02T14:33:25Z</dcterms:modified>
</cp:coreProperties>
</file>